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94" r:id="rId3"/>
    <p:sldId id="286" r:id="rId4"/>
  </p:sldIdLst>
  <p:sldSz cx="18288000" cy="10287000"/>
  <p:notesSz cx="9753600" cy="7315200"/>
  <p:embeddedFontLst>
    <p:embeddedFont>
      <p:font typeface="Montserrat" panose="00000500000000000000" pitchFamily="2" charset="-18"/>
      <p:regular r:id="rId7"/>
      <p:bold r:id="rId8"/>
      <p:italic r:id="rId9"/>
      <p:boldItalic r:id="rId10"/>
    </p:embeddedFont>
    <p:embeddedFont>
      <p:font typeface="Palatino Linotype" panose="02040502050505030304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50" userDrawn="1">
          <p15:clr>
            <a:srgbClr val="000000"/>
          </p15:clr>
        </p15:guide>
        <p15:guide id="2" pos="4051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plJ/IPxVDv5J1RFYrTI2iU4z3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A4C"/>
    <a:srgbClr val="2E5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4050"/>
        <p:guide pos="40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90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8410B3-2D87-B822-486D-8D3E47D4E5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0A2F1-D63A-E284-5151-E0100CC11D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24500" y="0"/>
            <a:ext cx="4227513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D862C-A271-4084-A60A-2DD808943ABB}" type="datetimeFigureOut">
              <a:rPr lang="cs-CZ" smtClean="0"/>
              <a:t>15.11.2024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E7534-1824-1688-C219-EAD5257355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488"/>
            <a:ext cx="4225925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E2D43-28DA-12B2-61CC-BC86F86B0E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24500" y="6948488"/>
            <a:ext cx="4227513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6436E-5B61-4F25-8600-719FE30D72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30752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304" userDrawn="1">
          <p15:clr>
            <a:srgbClr val="F26B43"/>
          </p15:clr>
        </p15:guide>
        <p15:guide id="2" pos="307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userDrawn="1">
  <p:cSld name="OBJEC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background with green and white stripes&#10;&#10;Description automatically generated">
            <a:extLst>
              <a:ext uri="{FF2B5EF4-FFF2-40B4-BE49-F238E27FC236}">
                <a16:creationId xmlns:a16="http://schemas.microsoft.com/office/drawing/2014/main" id="{E02501EE-2827-A2EB-C43D-835129A0F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11" name="Google Shape;28;p5">
            <a:extLst>
              <a:ext uri="{FF2B5EF4-FFF2-40B4-BE49-F238E27FC236}">
                <a16:creationId xmlns:a16="http://schemas.microsoft.com/office/drawing/2014/main" id="{65D726C7-446E-DAEC-ED22-4738289C95B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56602" y="733334"/>
            <a:ext cx="1045432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4000" b="1" i="0">
                <a:solidFill>
                  <a:srgbClr val="4A6A4C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8C4DE8-9374-9F97-4BD5-A488BBE7F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6602" y="2941982"/>
            <a:ext cx="10454325" cy="25179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Sub-Title </a:t>
            </a:r>
            <a:endParaRPr lang="cs-CZ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A827BE0-78A7-14CF-9920-D74743722C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6601" y="6348280"/>
            <a:ext cx="10454325" cy="185481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Authors: </a:t>
            </a:r>
            <a:endParaRPr lang="cs-CZ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rectangular object with white text&#10;&#10;Description automatically generated">
            <a:extLst>
              <a:ext uri="{FF2B5EF4-FFF2-40B4-BE49-F238E27FC236}">
                <a16:creationId xmlns:a16="http://schemas.microsoft.com/office/drawing/2014/main" id="{60959FF3-EDF0-6422-B2BB-A95C24BB8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B67D916C-226E-BBA0-6757-D81389288A8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5680" y="364235"/>
            <a:ext cx="1537513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3200" b="1" i="0">
                <a:solidFill>
                  <a:schemeClr val="bg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BB89621-685B-30A0-8EB3-D98E018E03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5775" y="1144589"/>
            <a:ext cx="7712765" cy="62898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endParaRPr lang="cs-CZ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1A972C2-51BC-A346-8337-FE5D92049E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66423" y="7544229"/>
            <a:ext cx="7781020" cy="284162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Fig. #. </a:t>
            </a:r>
            <a:endParaRPr lang="cs-CZ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C4BE567-E6F4-950B-DD2E-7CEC99A14D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5679" y="1129789"/>
            <a:ext cx="7294424" cy="669860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  <a:lvl2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3pPr>
            <a:lvl4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342900" indent="-342900">
              <a:buClr>
                <a:schemeClr val="bg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Google Shape;10;p3">
            <a:extLst>
              <a:ext uri="{FF2B5EF4-FFF2-40B4-BE49-F238E27FC236}">
                <a16:creationId xmlns:a16="http://schemas.microsoft.com/office/drawing/2014/main" id="{0B7B01EA-B7F5-4815-4016-4A24902BEE12}"/>
              </a:ext>
            </a:extLst>
          </p:cNvPr>
          <p:cNvSpPr txBox="1">
            <a:spLocks/>
          </p:cNvSpPr>
          <p:nvPr userDrawn="1"/>
        </p:nvSpPr>
        <p:spPr>
          <a:xfrm>
            <a:off x="16988517" y="9725246"/>
            <a:ext cx="1299484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bg1"/>
                </a:solidFill>
                <a:latin typeface="Palatino Linotype" panose="02040502050505030304" pitchFamily="18" charset="0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8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1A9E4EC-5456-55DC-0347-73F054195B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0E4D8307-DA35-DDCE-C85F-E2101C5C737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7266" y="814810"/>
            <a:ext cx="144509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3200" b="1" i="0">
                <a:solidFill>
                  <a:schemeClr val="bg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C754449-3D4D-FA5E-DF77-5A6C60103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322" y="2239617"/>
            <a:ext cx="9024730" cy="6903056"/>
          </a:xfrm>
        </p:spPr>
        <p:txBody>
          <a:bodyPr/>
          <a:lstStyle>
            <a:lvl2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2pPr>
            <a:lvl3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3pPr>
            <a:lvl4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4pPr>
            <a:lvl5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8A37C32-11DA-7CB5-9A0B-3583941AD9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33654" y="2238905"/>
            <a:ext cx="7962899" cy="652078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endParaRPr lang="cs-CZ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C44C313-9D87-DBF9-5D2D-37188EE4A7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34303" y="8858510"/>
            <a:ext cx="7962900" cy="284162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Fig. #. </a:t>
            </a:r>
            <a:endParaRPr lang="cs-CZ" dirty="0"/>
          </a:p>
        </p:txBody>
      </p:sp>
      <p:sp>
        <p:nvSpPr>
          <p:cNvPr id="12" name="Google Shape;10;p3">
            <a:extLst>
              <a:ext uri="{FF2B5EF4-FFF2-40B4-BE49-F238E27FC236}">
                <a16:creationId xmlns:a16="http://schemas.microsoft.com/office/drawing/2014/main" id="{5C1D0CD7-7576-5120-9DE3-45F0D1CAD9C7}"/>
              </a:ext>
            </a:extLst>
          </p:cNvPr>
          <p:cNvSpPr txBox="1">
            <a:spLocks/>
          </p:cNvSpPr>
          <p:nvPr userDrawn="1"/>
        </p:nvSpPr>
        <p:spPr>
          <a:xfrm>
            <a:off x="16988517" y="9725246"/>
            <a:ext cx="1299484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tx1"/>
                </a:solidFill>
                <a:latin typeface="Palatino Linotype" panose="02040502050505030304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3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DD15DC50-8E56-C33E-0079-4A6C6FBF4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7099"/>
          <a:stretch/>
        </p:blipFill>
        <p:spPr>
          <a:xfrm>
            <a:off x="1143" y="7930803"/>
            <a:ext cx="18285714" cy="2355554"/>
          </a:xfrm>
          <a:prstGeom prst="rect">
            <a:avLst/>
          </a:prstGeom>
        </p:spPr>
      </p:pic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444500" y="364235"/>
            <a:ext cx="175021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3200" b="1" i="0">
                <a:solidFill>
                  <a:srgbClr val="4A6A4C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D7025F-82B7-043C-620E-C562E36FFD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83763" y="1144590"/>
            <a:ext cx="7962899" cy="633867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endParaRPr 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7B10B5-1DCD-BE5D-0C67-5791B1A8E8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84412" y="7564438"/>
            <a:ext cx="7962900" cy="284162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</a:lstStyle>
          <a:p>
            <a:pPr lvl="0"/>
            <a:r>
              <a:rPr lang="en-US" dirty="0"/>
              <a:t>Fig. #. </a:t>
            </a:r>
            <a:endParaRPr 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6DBB1-2BC3-B0A1-560E-FAD28A2F87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4088" y="9387891"/>
            <a:ext cx="11802879" cy="82303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B5E42D-C06C-0D5B-B817-6D411BF180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4826" y="9628026"/>
            <a:ext cx="2449513" cy="258762"/>
          </a:xfrm>
        </p:spPr>
        <p:txBody>
          <a:bodyPr>
            <a:noAutofit/>
          </a:bodyPr>
          <a:lstStyle>
            <a:lvl5pPr>
              <a:defRPr sz="1200" b="1">
                <a:solidFill>
                  <a:srgbClr val="4A6A4C"/>
                </a:solidFill>
              </a:defRPr>
            </a:lvl5pPr>
          </a:lstStyle>
          <a:p>
            <a:pPr lvl="4"/>
            <a:r>
              <a:rPr lang="en-GB" dirty="0"/>
              <a:t>Ppt SECTION 1</a:t>
            </a:r>
            <a:endParaRPr lang="cs-CZ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CA85C9-5CF5-11D6-8226-8F8E9AFE9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5076" y="9628026"/>
            <a:ext cx="2449513" cy="258762"/>
          </a:xfrm>
        </p:spPr>
        <p:txBody>
          <a:bodyPr>
            <a:noAutofit/>
          </a:bodyPr>
          <a:lstStyle>
            <a:lvl5pPr>
              <a:defRPr sz="1200" b="1">
                <a:solidFill>
                  <a:srgbClr val="4A6A4C"/>
                </a:solidFill>
              </a:defRPr>
            </a:lvl5pPr>
          </a:lstStyle>
          <a:p>
            <a:pPr lvl="4"/>
            <a:r>
              <a:rPr lang="en-GB" dirty="0"/>
              <a:t>Ppt SECTION 2</a:t>
            </a:r>
            <a:endParaRPr lang="cs-CZ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C3B12C2-1E48-3A16-CDD4-09CE038604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9670" y="9621838"/>
            <a:ext cx="2449513" cy="258762"/>
          </a:xfrm>
        </p:spPr>
        <p:txBody>
          <a:bodyPr>
            <a:noAutofit/>
          </a:bodyPr>
          <a:lstStyle>
            <a:lvl5pPr>
              <a:defRPr sz="1200" b="1">
                <a:solidFill>
                  <a:srgbClr val="4A6A4C"/>
                </a:solidFill>
              </a:defRPr>
            </a:lvl5pPr>
          </a:lstStyle>
          <a:p>
            <a:pPr lvl="4"/>
            <a:r>
              <a:rPr lang="en-GB" dirty="0"/>
              <a:t>Ppt SECTION 4</a:t>
            </a:r>
            <a:endParaRPr lang="cs-CZ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AE0D79B-A0A6-71C4-E80A-94780582F0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32373" y="9644857"/>
            <a:ext cx="2449513" cy="258762"/>
          </a:xfrm>
        </p:spPr>
        <p:txBody>
          <a:bodyPr>
            <a:noAutofit/>
          </a:bodyPr>
          <a:lstStyle>
            <a:lvl5pPr>
              <a:defRPr sz="1200" b="1">
                <a:solidFill>
                  <a:srgbClr val="4A6A4C"/>
                </a:solidFill>
              </a:defRPr>
            </a:lvl5pPr>
          </a:lstStyle>
          <a:p>
            <a:pPr lvl="4"/>
            <a:r>
              <a:rPr lang="en-GB" dirty="0"/>
              <a:t>Ppt SECTION 3</a:t>
            </a:r>
            <a:endParaRPr lang="cs-CZ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97C2D5-5A11-87A4-F481-617DC5CC75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587" y="1144589"/>
            <a:ext cx="9366250" cy="66986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 marL="342900" indent="-342900">
              <a:buFont typeface="Wingdings" panose="05000000000000000000" pitchFamily="2" charset="2"/>
              <a:buChar char="§"/>
              <a:defRPr sz="2000"/>
            </a:lvl3pPr>
            <a:lvl4pPr marL="342900" indent="-342900">
              <a:buFont typeface="Wingdings" panose="05000000000000000000" pitchFamily="2" charset="2"/>
              <a:buChar char="§"/>
              <a:defRPr sz="2000"/>
            </a:lvl4pPr>
            <a:lvl5pPr marL="342900" indent="-3429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9" name="Google Shape;10;p3">
            <a:extLst>
              <a:ext uri="{FF2B5EF4-FFF2-40B4-BE49-F238E27FC236}">
                <a16:creationId xmlns:a16="http://schemas.microsoft.com/office/drawing/2014/main" id="{A4EBB1A5-C6D0-853A-5365-C09E0C98EFE0}"/>
              </a:ext>
            </a:extLst>
          </p:cNvPr>
          <p:cNvSpPr txBox="1">
            <a:spLocks/>
          </p:cNvSpPr>
          <p:nvPr userDrawn="1"/>
        </p:nvSpPr>
        <p:spPr>
          <a:xfrm>
            <a:off x="16379686" y="9384708"/>
            <a:ext cx="1748915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bg1"/>
                </a:solidFill>
                <a:latin typeface="Palatino Linotype" panose="02040502050505030304" pitchFamily="18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12286E6-8700-EABA-00EE-D27BAC6FE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EC704B6F-6962-CFDB-C7BB-31B8F9709C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7266" y="814810"/>
            <a:ext cx="144509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3200" b="1" i="0">
                <a:solidFill>
                  <a:schemeClr val="bg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4431953-3471-9767-3127-392139524B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4736" y="2166734"/>
            <a:ext cx="7661275" cy="7380306"/>
          </a:xfrm>
        </p:spPr>
        <p:txBody>
          <a:bodyPr/>
          <a:lstStyle>
            <a:lvl2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2pPr>
            <a:lvl3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3pPr>
            <a:lvl4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4pPr>
            <a:lvl5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C3A5EDC-540E-7A51-2A20-91B03BE093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10798" y="2173360"/>
            <a:ext cx="7661275" cy="7380306"/>
          </a:xfrm>
        </p:spPr>
        <p:txBody>
          <a:bodyPr/>
          <a:lstStyle>
            <a:lvl2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2pPr>
            <a:lvl3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3pPr>
            <a:lvl4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4pPr>
            <a:lvl5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Google Shape;10;p3">
            <a:extLst>
              <a:ext uri="{FF2B5EF4-FFF2-40B4-BE49-F238E27FC236}">
                <a16:creationId xmlns:a16="http://schemas.microsoft.com/office/drawing/2014/main" id="{8C95DBDF-D01C-1531-7656-E57855CAD932}"/>
              </a:ext>
            </a:extLst>
          </p:cNvPr>
          <p:cNvSpPr txBox="1">
            <a:spLocks/>
          </p:cNvSpPr>
          <p:nvPr userDrawn="1"/>
        </p:nvSpPr>
        <p:spPr>
          <a:xfrm>
            <a:off x="16988517" y="9725246"/>
            <a:ext cx="1299484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tx1"/>
                </a:solidFill>
                <a:latin typeface="Palatino Linotype" panose="02040502050505030304" pitchFamily="18" charset="0"/>
              </a:rPr>
              <a:pPr algn="ctr"/>
              <a:t>‹#›</a:t>
            </a:fld>
            <a:endParaRPr lang="en-US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7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64AE07A-E8FF-67FD-C1AD-269E9DD38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D2D836E-ADE7-6140-B417-9A0A33B03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97546" y="2213116"/>
            <a:ext cx="7661275" cy="7195927"/>
          </a:xfrm>
        </p:spPr>
        <p:txBody>
          <a:bodyPr/>
          <a:lstStyle>
            <a:lvl2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2pPr>
            <a:lvl3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3pPr>
            <a:lvl4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4pPr>
            <a:lvl5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E9484FE-9269-0B13-C8C5-E2C6C92AE6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9540" y="2206490"/>
            <a:ext cx="7661275" cy="7202553"/>
          </a:xfrm>
        </p:spPr>
        <p:txBody>
          <a:bodyPr/>
          <a:lstStyle>
            <a:lvl2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2pPr>
            <a:lvl3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3pPr>
            <a:lvl4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4pPr>
            <a:lvl5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Google Shape;28;p5">
            <a:extLst>
              <a:ext uri="{FF2B5EF4-FFF2-40B4-BE49-F238E27FC236}">
                <a16:creationId xmlns:a16="http://schemas.microsoft.com/office/drawing/2014/main" id="{37E94E5F-C638-0F4F-A089-8B90C90DA56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4258" y="733334"/>
            <a:ext cx="144509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3200" b="1" i="0">
                <a:solidFill>
                  <a:schemeClr val="bg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" name="Google Shape;10;p3">
            <a:extLst>
              <a:ext uri="{FF2B5EF4-FFF2-40B4-BE49-F238E27FC236}">
                <a16:creationId xmlns:a16="http://schemas.microsoft.com/office/drawing/2014/main" id="{9E8394A4-3339-0B8F-40DA-C250D0568922}"/>
              </a:ext>
            </a:extLst>
          </p:cNvPr>
          <p:cNvSpPr txBox="1">
            <a:spLocks/>
          </p:cNvSpPr>
          <p:nvPr userDrawn="1"/>
        </p:nvSpPr>
        <p:spPr>
          <a:xfrm>
            <a:off x="16988517" y="9725246"/>
            <a:ext cx="1299484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bg1"/>
                </a:solidFill>
                <a:latin typeface="Palatino Linotype" panose="02040502050505030304" pitchFamily="18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8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a black background&#10;&#10;Description automatically generated">
            <a:extLst>
              <a:ext uri="{FF2B5EF4-FFF2-40B4-BE49-F238E27FC236}">
                <a16:creationId xmlns:a16="http://schemas.microsoft.com/office/drawing/2014/main" id="{527E96D9-29BE-5B72-12CB-B9B714001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B95DD76-7875-C86D-8CD8-80C5800DF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7322" y="1895068"/>
            <a:ext cx="14988416" cy="7089291"/>
          </a:xfrm>
        </p:spPr>
        <p:txBody>
          <a:bodyPr/>
          <a:lstStyle>
            <a:lvl2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2pPr>
            <a:lvl3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3pPr>
            <a:lvl4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4pPr>
            <a:lvl5pPr marL="342900" indent="-342900">
              <a:buClr>
                <a:srgbClr val="4A6A4C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6" name="Google Shape;28;p5">
            <a:extLst>
              <a:ext uri="{FF2B5EF4-FFF2-40B4-BE49-F238E27FC236}">
                <a16:creationId xmlns:a16="http://schemas.microsoft.com/office/drawing/2014/main" id="{47C48134-1810-3FAB-9017-A94070C2D7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4501" y="364235"/>
            <a:ext cx="1498123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700"/>
              <a:buFont typeface="Montserrat"/>
              <a:buNone/>
              <a:defRPr sz="3200" b="1" i="0">
                <a:solidFill>
                  <a:srgbClr val="4A6A4C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10;p3">
            <a:extLst>
              <a:ext uri="{FF2B5EF4-FFF2-40B4-BE49-F238E27FC236}">
                <a16:creationId xmlns:a16="http://schemas.microsoft.com/office/drawing/2014/main" id="{EF34186C-48CE-56D3-44A5-725B57B53D07}"/>
              </a:ext>
            </a:extLst>
          </p:cNvPr>
          <p:cNvSpPr txBox="1">
            <a:spLocks/>
          </p:cNvSpPr>
          <p:nvPr userDrawn="1"/>
        </p:nvSpPr>
        <p:spPr>
          <a:xfrm>
            <a:off x="16988517" y="9725246"/>
            <a:ext cx="1299484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>
                <a:solidFill>
                  <a:schemeClr val="tx1"/>
                </a:solidFill>
                <a:latin typeface="Palatino Linotype" panose="02040502050505030304" pitchFamily="18" charset="0"/>
              </a:rPr>
              <a:pPr algn="ctr"/>
              <a:t>‹#›</a:t>
            </a:fld>
            <a:endParaRPr lang="en-US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 userDrawn="1">
  <p:cSld name="Title Slide_1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DDB507F7-A69C-9CF0-2F54-02A08502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65" name="Google Shape;65;g241d5689496_0_52"/>
          <p:cNvSpPr txBox="1">
            <a:spLocks noGrp="1"/>
          </p:cNvSpPr>
          <p:nvPr>
            <p:ph type="subTitle" idx="1" hasCustomPrompt="1"/>
          </p:nvPr>
        </p:nvSpPr>
        <p:spPr>
          <a:xfrm>
            <a:off x="7208411" y="5968192"/>
            <a:ext cx="3871177" cy="3693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600"/>
              <a:buFont typeface="Montserrat"/>
              <a:buNone/>
              <a:defRPr sz="2400">
                <a:solidFill>
                  <a:srgbClr val="4A6A4C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Add your email address 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13167360" y="9566915"/>
            <a:ext cx="4206240" cy="38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5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EF3002-D8FB-3BCF-4245-2D76C5A8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4" y="547690"/>
            <a:ext cx="1717829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31F9E-744F-EB7B-4E22-23AF32E48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294" y="2738438"/>
            <a:ext cx="1717829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5" r:id="rId5"/>
    <p:sldLayoutId id="2147483656" r:id="rId6"/>
    <p:sldLayoutId id="2147483657" r:id="rId7"/>
    <p:sldLayoutId id="2147483654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Palatino Linotype" panose="02040502050505030304" pitchFamily="18" charset="0"/>
          <a:ea typeface="Palatino Linotype" panose="020405020505050303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Palatino Linotype" panose="02040502050505030304" pitchFamily="18" charset="0"/>
          <a:ea typeface="Palatino Linotype" panose="020405020505050303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Palatino Linotype" panose="02040502050505030304" pitchFamily="18" charset="0"/>
          <a:ea typeface="Palatino Linotype" panose="02040502050505030304" pitchFamily="18" charset="0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Palatino Linotype" panose="02040502050505030304" pitchFamily="18" charset="0"/>
          <a:ea typeface="Palatino Linotype" panose="02040502050505030304" pitchFamily="18" charset="0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Palatino Linotype" panose="02040502050505030304" pitchFamily="18" charset="0"/>
          <a:ea typeface="Palatino Linotype" panose="02040502050505030304" pitchFamily="18" charset="0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Palatino Linotype" panose="02040502050505030304" pitchFamily="18" charset="0"/>
          <a:ea typeface="Palatino Linotype" panose="02040502050505030304" pitchFamily="18" charset="0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2130E1-5998-575D-6DDD-1154F06BB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6602" y="733334"/>
            <a:ext cx="10454326" cy="615553"/>
          </a:xfrm>
        </p:spPr>
        <p:txBody>
          <a:bodyPr/>
          <a:lstStyle/>
          <a:p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D04B36-3822-8672-5A56-5D2AFE83D0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56602" y="2941982"/>
            <a:ext cx="10454325" cy="2517913"/>
          </a:xfrm>
        </p:spPr>
        <p:txBody>
          <a:bodyPr/>
          <a:lstStyle/>
          <a:p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1BA1AC-75A1-4063-AF46-2F9C87D2F8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56601" y="6348280"/>
            <a:ext cx="10454325" cy="1854816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D26BA-4C0C-90D4-2220-DDBD53983D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1BC787-72C8-3829-B24F-93431579D3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CC439-B7B3-EEF7-4FB3-80A277AD60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FEA4B-4D0C-05CD-EB13-A6A2D9A6C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92AD96-D884-6410-57BA-4A4E6A0C4F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E522CD-E399-2ECF-63E8-07EA6B9F48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0DCF52-C863-8BC2-3967-ECAABC9E60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20FD4F-8AFB-EC77-16DA-C643528BE3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247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51F904C-7BC6-494D-5853-1A3EF65DD2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77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CC9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Custom</PresentationFormat>
  <Paragraphs>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Palatino Linotype</vt:lpstr>
      <vt:lpstr>Montserrat</vt:lpstr>
      <vt:lpstr>Arial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YPARD EUROPE</dc:creator>
  <cp:lastModifiedBy>Hammond Hammond Stacy Denise</cp:lastModifiedBy>
  <cp:revision>34</cp:revision>
  <dcterms:created xsi:type="dcterms:W3CDTF">2023-04-21T08:19:35Z</dcterms:created>
  <dcterms:modified xsi:type="dcterms:W3CDTF">2024-11-15T10:17:23Z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Canva</vt:lpwstr>
  </property>
  <property fmtid="{D5CDD505-2E9C-101B-9397-08002B2CF9AE}" pid="4" name="LastSaved">
    <vt:filetime>2023-04-21T00:00:00Z</vt:filetime>
  </property>
</Properties>
</file>