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94" r:id="rId3"/>
    <p:sldId id="286" r:id="rId4"/>
  </p:sldIdLst>
  <p:sldSz cx="18288000" cy="10287000"/>
  <p:notesSz cx="9753600" cy="7315200"/>
  <p:embeddedFontLst>
    <p:embeddedFont>
      <p:font typeface="Montserrat" panose="00000500000000000000" pitchFamily="2" charset="-18"/>
      <p:regular r:id="rId7"/>
      <p:bold r:id="rId8"/>
      <p:italic r:id="rId9"/>
      <p:boldItalic r:id="rId10"/>
    </p:embeddedFont>
    <p:embeddedFont>
      <p:font typeface="Palatino Linotype" panose="02040502050505030304" pitchFamily="18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050" userDrawn="1">
          <p15:clr>
            <a:srgbClr val="000000"/>
          </p15:clr>
        </p15:guide>
        <p15:guide id="2" pos="4051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plJ/IPxVDv5J1RFYrTI2iU4z3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A4C"/>
    <a:srgbClr val="2E5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4050"/>
        <p:guide pos="405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1904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8410B3-2D87-B822-486D-8D3E47D4E5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2592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0A2F1-D63A-E284-5151-E0100CC11D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24500" y="0"/>
            <a:ext cx="4227513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D862C-A271-4084-A60A-2DD808943ABB}" type="datetimeFigureOut">
              <a:rPr lang="cs-CZ" smtClean="0"/>
              <a:t>15.11.2024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E7534-1824-1688-C219-EAD5257355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948488"/>
            <a:ext cx="422592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E2D43-28DA-12B2-61CC-BC86F86B0E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24500" y="6948488"/>
            <a:ext cx="4227513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6436E-5B61-4F25-8600-719FE30D72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53075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304" userDrawn="1">
          <p15:clr>
            <a:srgbClr val="F26B43"/>
          </p15:clr>
        </p15:guide>
        <p15:guide id="2" pos="307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38400" y="549275"/>
            <a:ext cx="4876800" cy="27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75350" y="3474700"/>
            <a:ext cx="7802875" cy="329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69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975350" y="3474700"/>
            <a:ext cx="7802875" cy="329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400" y="549275"/>
            <a:ext cx="4876800" cy="27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userDrawn="1">
  <p:cSld name="OBJECT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and white background with green and white stripes&#10;&#10;Description automatically generated">
            <a:extLst>
              <a:ext uri="{FF2B5EF4-FFF2-40B4-BE49-F238E27FC236}">
                <a16:creationId xmlns:a16="http://schemas.microsoft.com/office/drawing/2014/main" id="{E02501EE-2827-A2EB-C43D-835129A0FB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11" name="Google Shape;28;p5">
            <a:extLst>
              <a:ext uri="{FF2B5EF4-FFF2-40B4-BE49-F238E27FC236}">
                <a16:creationId xmlns:a16="http://schemas.microsoft.com/office/drawing/2014/main" id="{65D726C7-446E-DAEC-ED22-4738289C95B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456602" y="733334"/>
            <a:ext cx="10454326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4000" b="1" i="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48C4DE8-9374-9F97-4BD5-A488BBE7F5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56602" y="2941982"/>
            <a:ext cx="10454325" cy="251791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Sub-Title </a:t>
            </a:r>
            <a:endParaRPr lang="cs-CZ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A827BE0-78A7-14CF-9920-D74743722C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6601" y="6348280"/>
            <a:ext cx="10454325" cy="185481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Authors: </a:t>
            </a:r>
            <a:endParaRPr lang="cs-CZ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40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rectangular object with white text&#10;&#10;Description automatically generated">
            <a:extLst>
              <a:ext uri="{FF2B5EF4-FFF2-40B4-BE49-F238E27FC236}">
                <a16:creationId xmlns:a16="http://schemas.microsoft.com/office/drawing/2014/main" id="{60959FF3-EDF0-6422-B2BB-A95C24BB8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B67D916C-226E-BBA0-6757-D81389288A8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75680" y="364235"/>
            <a:ext cx="153751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BB89621-685B-30A0-8EB3-D98E018E03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5775" y="1144589"/>
            <a:ext cx="7712765" cy="628988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1A972C2-51BC-A346-8337-FE5D92049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66423" y="7544229"/>
            <a:ext cx="778102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bg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DC4BE567-E6F4-950B-DD2E-7CEC99A14D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5679" y="1129789"/>
            <a:ext cx="7294424" cy="6698602"/>
          </a:xfrm>
        </p:spPr>
        <p:txBody>
          <a:bodyPr>
            <a:normAutofit/>
          </a:bodyPr>
          <a:lstStyle>
            <a:lvl1pPr marL="0" indent="0">
              <a:buClr>
                <a:schemeClr val="bg1"/>
              </a:buClr>
              <a:buFont typeface="Wingdings" panose="05000000000000000000" pitchFamily="2" charset="2"/>
              <a:buNone/>
              <a:defRPr sz="2000">
                <a:solidFill>
                  <a:schemeClr val="bg1"/>
                </a:solidFill>
              </a:defRPr>
            </a:lvl1pPr>
            <a:lvl2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2pPr>
            <a:lvl3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3pPr>
            <a:lvl4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4pPr>
            <a:lvl5pPr marL="342900" indent="-342900">
              <a:buClr>
                <a:schemeClr val="bg1"/>
              </a:buClr>
              <a:buFont typeface="Wingdings" panose="05000000000000000000" pitchFamily="2" charset="2"/>
              <a:buChar char="§"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Google Shape;10;p3">
            <a:extLst>
              <a:ext uri="{FF2B5EF4-FFF2-40B4-BE49-F238E27FC236}">
                <a16:creationId xmlns:a16="http://schemas.microsoft.com/office/drawing/2014/main" id="{0B7B01EA-B7F5-4815-4016-4A24902BEE1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68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1A9E4EC-5456-55DC-0347-73F054195B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0E4D8307-DA35-DDCE-C85F-E2101C5C737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7266" y="814810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754449-3D4D-FA5E-DF77-5A6C60103B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322" y="2239617"/>
            <a:ext cx="9024730" cy="690305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8A37C32-11DA-7CB5-9A0B-3583941AD9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33654" y="2238905"/>
            <a:ext cx="7962899" cy="6520781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C44C313-9D87-DBF9-5D2D-37188EE4A7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4303" y="8858510"/>
            <a:ext cx="796290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sp>
        <p:nvSpPr>
          <p:cNvPr id="12" name="Google Shape;10;p3">
            <a:extLst>
              <a:ext uri="{FF2B5EF4-FFF2-40B4-BE49-F238E27FC236}">
                <a16:creationId xmlns:a16="http://schemas.microsoft.com/office/drawing/2014/main" id="{5C1D0CD7-7576-5120-9DE3-45F0D1CAD9C7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33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DD15DC50-8E56-C33E-0079-4A6C6FBF47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7099"/>
          <a:stretch/>
        </p:blipFill>
        <p:spPr>
          <a:xfrm>
            <a:off x="1143" y="7930803"/>
            <a:ext cx="18285714" cy="2355554"/>
          </a:xfrm>
          <a:prstGeom prst="rect">
            <a:avLst/>
          </a:prstGeom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444500" y="364235"/>
            <a:ext cx="1750216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D7025F-82B7-043C-620E-C562E36FFD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983763" y="1144590"/>
            <a:ext cx="7962899" cy="633867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endParaRPr lang="cs-CZ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7B10B5-1DCD-BE5D-0C67-5791B1A8E8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984412" y="7564438"/>
            <a:ext cx="7962900" cy="284162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1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en-US" dirty="0"/>
              <a:t>Fig. #. </a:t>
            </a:r>
            <a:endParaRPr lang="cs-CZ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D6DBB1-2BC3-B0A1-560E-FAD28A2F87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4088" y="9387891"/>
            <a:ext cx="11802879" cy="82303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B5E42D-C06C-0D5B-B817-6D411BF180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4826" y="9628026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1</a:t>
            </a:r>
            <a:endParaRPr lang="cs-CZ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ECA85C9-5CF5-11D6-8226-8F8E9AFE92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5076" y="9628026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2</a:t>
            </a:r>
            <a:endParaRPr lang="cs-CZ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8C3B12C2-1E48-3A16-CDD4-09CE038604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69670" y="9621838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4</a:t>
            </a:r>
            <a:endParaRPr lang="cs-CZ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AAE0D79B-A0A6-71C4-E80A-94780582F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32373" y="9644857"/>
            <a:ext cx="2449513" cy="258762"/>
          </a:xfrm>
        </p:spPr>
        <p:txBody>
          <a:bodyPr>
            <a:noAutofit/>
          </a:bodyPr>
          <a:lstStyle>
            <a:lvl5pPr>
              <a:defRPr sz="1200" b="1">
                <a:solidFill>
                  <a:srgbClr val="4A6A4C"/>
                </a:solidFill>
              </a:defRPr>
            </a:lvl5pPr>
          </a:lstStyle>
          <a:p>
            <a:pPr lvl="4"/>
            <a:r>
              <a:rPr lang="en-GB" dirty="0"/>
              <a:t>Ppt SECTION 3</a:t>
            </a:r>
            <a:endParaRPr lang="cs-CZ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397C2D5-5A11-87A4-F481-617DC5CC75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8587" y="1144589"/>
            <a:ext cx="9366250" cy="669860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 marL="342900" indent="-342900">
              <a:buFont typeface="Wingdings" panose="05000000000000000000" pitchFamily="2" charset="2"/>
              <a:buChar char="§"/>
              <a:defRPr sz="2000"/>
            </a:lvl3pPr>
            <a:lvl4pPr marL="342900" indent="-342900">
              <a:buFont typeface="Wingdings" panose="05000000000000000000" pitchFamily="2" charset="2"/>
              <a:buChar char="§"/>
              <a:defRPr sz="2000"/>
            </a:lvl4pPr>
            <a:lvl5pPr marL="342900" indent="-3429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9" name="Google Shape;10;p3">
            <a:extLst>
              <a:ext uri="{FF2B5EF4-FFF2-40B4-BE49-F238E27FC236}">
                <a16:creationId xmlns:a16="http://schemas.microsoft.com/office/drawing/2014/main" id="{A4EBB1A5-C6D0-853A-5365-C09E0C98EFE0}"/>
              </a:ext>
            </a:extLst>
          </p:cNvPr>
          <p:cNvSpPr txBox="1">
            <a:spLocks/>
          </p:cNvSpPr>
          <p:nvPr userDrawn="1"/>
        </p:nvSpPr>
        <p:spPr>
          <a:xfrm>
            <a:off x="16379686" y="9384708"/>
            <a:ext cx="1748915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12286E6-8700-EABA-00EE-D27BAC6FE6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EC704B6F-6962-CFDB-C7BB-31B8F9709C5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7266" y="814810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431953-3471-9767-3127-392139524B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4736" y="2166734"/>
            <a:ext cx="7661275" cy="738030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2C3A5EDC-540E-7A51-2A20-91B03BE093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10798" y="2173360"/>
            <a:ext cx="7661275" cy="7380306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Google Shape;10;p3">
            <a:extLst>
              <a:ext uri="{FF2B5EF4-FFF2-40B4-BE49-F238E27FC236}">
                <a16:creationId xmlns:a16="http://schemas.microsoft.com/office/drawing/2014/main" id="{8C95DBDF-D01C-1531-7656-E57855CAD93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577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64AE07A-E8FF-67FD-C1AD-269E9DD382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D2D836E-ADE7-6140-B417-9A0A33B03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497546" y="2213116"/>
            <a:ext cx="7661275" cy="7195927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7E9484FE-9269-0B13-C8C5-E2C6C92AE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9540" y="2206490"/>
            <a:ext cx="7661275" cy="7202553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7" name="Google Shape;28;p5">
            <a:extLst>
              <a:ext uri="{FF2B5EF4-FFF2-40B4-BE49-F238E27FC236}">
                <a16:creationId xmlns:a16="http://schemas.microsoft.com/office/drawing/2014/main" id="{37E94E5F-C638-0F4F-A089-8B90C90DA56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84258" y="733334"/>
            <a:ext cx="144509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chemeClr val="bg1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" name="Google Shape;10;p3">
            <a:extLst>
              <a:ext uri="{FF2B5EF4-FFF2-40B4-BE49-F238E27FC236}">
                <a16:creationId xmlns:a16="http://schemas.microsoft.com/office/drawing/2014/main" id="{9E8394A4-3339-0B8F-40DA-C250D0568922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bg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18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creen with a black background&#10;&#10;Description automatically generated">
            <a:extLst>
              <a:ext uri="{FF2B5EF4-FFF2-40B4-BE49-F238E27FC236}">
                <a16:creationId xmlns:a16="http://schemas.microsoft.com/office/drawing/2014/main" id="{527E96D9-29BE-5B72-12CB-B9B7140010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B95DD76-7875-C86D-8CD8-80C5800DF0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7322" y="1895068"/>
            <a:ext cx="14988416" cy="7089291"/>
          </a:xfrm>
        </p:spPr>
        <p:txBody>
          <a:bodyPr/>
          <a:lstStyle>
            <a:lvl2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2pPr>
            <a:lvl3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3pPr>
            <a:lvl4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4pPr>
            <a:lvl5pPr marL="342900" indent="-342900">
              <a:buClr>
                <a:srgbClr val="4A6A4C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Google Shape;28;p5">
            <a:extLst>
              <a:ext uri="{FF2B5EF4-FFF2-40B4-BE49-F238E27FC236}">
                <a16:creationId xmlns:a16="http://schemas.microsoft.com/office/drawing/2014/main" id="{47C48134-1810-3FAB-9017-A94070C2D77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44501" y="364235"/>
            <a:ext cx="149812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700"/>
              <a:buFont typeface="Montserrat"/>
              <a:buNone/>
              <a:defRPr sz="3200" b="1" i="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10;p3">
            <a:extLst>
              <a:ext uri="{FF2B5EF4-FFF2-40B4-BE49-F238E27FC236}">
                <a16:creationId xmlns:a16="http://schemas.microsoft.com/office/drawing/2014/main" id="{EF34186C-48CE-56D3-44A5-725B57B53D07}"/>
              </a:ext>
            </a:extLst>
          </p:cNvPr>
          <p:cNvSpPr txBox="1">
            <a:spLocks/>
          </p:cNvSpPr>
          <p:nvPr userDrawn="1"/>
        </p:nvSpPr>
        <p:spPr>
          <a:xfrm>
            <a:off x="16988517" y="9725246"/>
            <a:ext cx="1299484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fld id="{00000000-1234-1234-1234-123412341234}" type="slidenum">
              <a:rPr lang="en-US" smtClean="0">
                <a:solidFill>
                  <a:schemeClr val="tx1"/>
                </a:solidFill>
                <a:latin typeface="Palatino Linotype" panose="02040502050505030304" pitchFamily="18" charset="0"/>
              </a:rPr>
              <a:pPr algn="ctr"/>
              <a:t>‹#›</a:t>
            </a:fld>
            <a:endParaRPr lang="en-US">
              <a:solidFill>
                <a:schemeClr val="tx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 userDrawn="1">
  <p:cSld name="Title Slide_1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DDB507F7-A69C-9CF0-2F54-02A085028F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  <p:sp>
        <p:nvSpPr>
          <p:cNvPr id="65" name="Google Shape;65;g241d5689496_0_52"/>
          <p:cNvSpPr txBox="1">
            <a:spLocks noGrp="1"/>
          </p:cNvSpPr>
          <p:nvPr>
            <p:ph type="subTitle" idx="1" hasCustomPrompt="1"/>
          </p:nvPr>
        </p:nvSpPr>
        <p:spPr>
          <a:xfrm>
            <a:off x="7208411" y="5968192"/>
            <a:ext cx="3871177" cy="36933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336699"/>
              </a:buClr>
              <a:buSzPts val="1600"/>
              <a:buFont typeface="Montserrat"/>
              <a:buNone/>
              <a:defRPr sz="2400">
                <a:solidFill>
                  <a:srgbClr val="4A6A4C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Add your email address </a:t>
            </a:r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3167360" y="9566915"/>
            <a:ext cx="4206240" cy="389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253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EF3002-D8FB-3BCF-4245-2D76C5A8A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294" y="547690"/>
            <a:ext cx="1717829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31F9E-744F-EB7B-4E22-23AF32E48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9294" y="2738438"/>
            <a:ext cx="1717829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55" r:id="rId5"/>
    <p:sldLayoutId id="2147483656" r:id="rId6"/>
    <p:sldLayoutId id="2147483657" r:id="rId7"/>
    <p:sldLayoutId id="2147483654" r:id="rId8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Palatino Linotype" panose="02040502050505030304" pitchFamily="18" charset="0"/>
          <a:ea typeface="Palatino Linotype" panose="02040502050505030304" pitchFamily="18" charset="0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69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2130E1-5998-575D-6DDD-1154F06BB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56602" y="733334"/>
            <a:ext cx="10454326" cy="615553"/>
          </a:xfrm>
        </p:spPr>
        <p:txBody>
          <a:bodyPr/>
          <a:lstStyle/>
          <a:p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D04B36-3822-8672-5A56-5D2AFE83D09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56602" y="2941982"/>
            <a:ext cx="10454325" cy="2517913"/>
          </a:xfrm>
        </p:spPr>
        <p:txBody>
          <a:bodyPr/>
          <a:lstStyle/>
          <a:p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1BA1AC-75A1-4063-AF46-2F9C87D2F8D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56601" y="6348280"/>
            <a:ext cx="10454325" cy="1854816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26BA-4C0C-90D4-2220-DDBD53983D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1BC787-72C8-3829-B24F-93431579D3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CC439-B7B3-EEF7-4FB3-80A277AD60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FEA4B-4D0C-05CD-EB13-A6A2D9A6C0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92AD96-D884-6410-57BA-4A4E6A0C4F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E522CD-E399-2ECF-63E8-07EA6B9F48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0DCF52-C863-8BC2-3967-ECAABC9E60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F20FD4F-8AFB-EC77-16DA-C643528BE3C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247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51F904C-7BC6-494D-5853-1A3EF65DD2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7776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CC99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0</Words>
  <Application>Microsoft Office PowerPoint</Application>
  <PresentationFormat>Custom</PresentationFormat>
  <Paragraphs>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Palatino Linotype</vt:lpstr>
      <vt:lpstr>Montserrat</vt:lpstr>
      <vt:lpstr>Arial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YPARD EUROPE</dc:creator>
  <cp:lastModifiedBy>Hammond Hammond Stacy Denise</cp:lastModifiedBy>
  <cp:revision>34</cp:revision>
  <dcterms:created xsi:type="dcterms:W3CDTF">2023-04-21T08:19:35Z</dcterms:created>
  <dcterms:modified xsi:type="dcterms:W3CDTF">2024-11-15T10:17:23Z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2023-04-21T00:00:00Z</vt:filetime>
  </property>
  <property fmtid="{D5CDD505-2E9C-101B-9397-08002B2CF9AE}" pid="3" name="Creator">
    <vt:lpwstr>Canva</vt:lpwstr>
  </property>
  <property fmtid="{D5CDD505-2E9C-101B-9397-08002B2CF9AE}" pid="4" name="LastSaved">
    <vt:filetime>2023-04-21T00:00:00Z</vt:filetime>
  </property>
</Properties>
</file>